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57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suss\Desktop\Afiş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14" y="1"/>
            <a:ext cx="91833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Birinci Mehmet DOLAŞ</a:t>
            </a:r>
          </a:p>
          <a:p>
            <a:r>
              <a:rPr lang="tr-TR" dirty="0" smtClean="0"/>
              <a:t>İkinci İrem ÇİLESİZ</a:t>
            </a:r>
          </a:p>
          <a:p>
            <a:r>
              <a:rPr lang="tr-TR" dirty="0" smtClean="0"/>
              <a:t>Üçüncü Elif URKAN</a:t>
            </a:r>
          </a:p>
          <a:p>
            <a:r>
              <a:rPr lang="tr-TR" dirty="0" smtClean="0"/>
              <a:t>Mansiyon Ayşe BAYRAK</a:t>
            </a:r>
          </a:p>
          <a:p>
            <a:r>
              <a:rPr lang="tr-TR" dirty="0" smtClean="0"/>
              <a:t>Yarışma Harici </a:t>
            </a:r>
            <a:r>
              <a:rPr lang="tr-TR" smtClean="0"/>
              <a:t>Özel Ödül Sinan AKDAĞ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asuss\Desktop\Elif UR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asuss\Desktop\İrem ÇİLESİ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65"/>
            <a:ext cx="9144000" cy="6859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suss\Desktop\Mehmet DOLAŞ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293"/>
            <a:ext cx="9144000" cy="6917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s\Desktop\Yarışma Resimleri\Ayşe BAY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60" y="0"/>
            <a:ext cx="91553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asuss\Desktop\Sinan AKDAĞ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Ekran Gösterisi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IEvaNenCenCeI</dc:creator>
  <cp:lastModifiedBy>neclairem</cp:lastModifiedBy>
  <cp:revision>4</cp:revision>
  <dcterms:created xsi:type="dcterms:W3CDTF">2016-02-25T19:18:54Z</dcterms:created>
  <dcterms:modified xsi:type="dcterms:W3CDTF">2016-03-02T13:59:28Z</dcterms:modified>
</cp:coreProperties>
</file>